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"/>
      <p:regular r:id="rId15"/>
    </p:embeddedFont>
    <p:embeddedFont>
      <p:font typeface="Alexandria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AMRIDWANSHANTO/-dynamic-clustering-model-dynamic-clustering-model-dynamic-clustering-model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3148846"/>
            <a:ext cx="914661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Social Media Trend Clustering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29065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Tis project is about clustering trending topics from Twitter, Facebook, Instagram, and Reddit using machine learning models.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782" y="572572"/>
            <a:ext cx="5205889" cy="650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Team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782" y="1722953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dedicated team is comprised of: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8782" y="2243495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Istiaque Ahmed (ID: 1821433042)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8782" y="2649498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Dipanwita Mallick (ID: 201164642)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782" y="3055501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S. Anam Ridwan Shanto (ID: 2022563042)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8782" y="3461504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Atkia Sadia Anika (ID: 2121860642)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6780" y="1769745"/>
            <a:ext cx="6332458" cy="63324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48803"/>
            <a:ext cx="659320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Objective &amp; Key Tasks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11408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primary objective of this project is to cluster trending topics from Twitter, Facebook, Instagram, and Reddit using machine learning models. This involves a systematic approach broken down into key tasks: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18183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6548" y="4228028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666280" y="42666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Scraping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666280" y="4800481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 raw data from social media platforms using APIs and web scraping techniques.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67682" y="418183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60194" y="4228028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6069925" y="42666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Preprocessing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6069925" y="4800481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 and format the collected data to ensure it is suitable for analysis and model training.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71328" y="418183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63839" y="4228028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10473571" y="42666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Clustering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10473571" y="4800481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machine learning models to identify and group similar trending topics.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69871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Progress Update: Data Collection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78320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data collection phase is underway, utilizing various sources and tools to gather comprehensive social media data.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09777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Sources: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50437" y="4730353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Twitter (API)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211723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Facebook (web scraping)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5693093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Instagram (APIs)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437" y="6174462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Reddit (APIs)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67129" y="409777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Tools: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367129" y="4730353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requests: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fetching web page content.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367129" y="5606772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BeautifulSoup: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parsing HTML/XML data.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67129" y="6483191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pandas: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storing and managing datasets.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836" y="793433"/>
            <a:ext cx="5729288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Tools &amp; Technologies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2836" y="1939766"/>
            <a:ext cx="1306472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leverage a suite of powerful tools and technologies to execute this project effectively.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836" y="2549247"/>
            <a:ext cx="559118" cy="5591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2836" y="3387923"/>
            <a:ext cx="2796064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2836" y="3871555"/>
            <a:ext cx="639258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Primary language for machine learning and data scraping.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79" y="2549247"/>
            <a:ext cx="559118" cy="5591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4979" y="3387923"/>
            <a:ext cx="2796064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Tweepy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4979" y="3871555"/>
            <a:ext cx="639258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 access to the Twitter API for data retrieval.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36" y="4788575"/>
            <a:ext cx="559118" cy="5591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2836" y="5627251"/>
            <a:ext cx="2796064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NumPy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82836" y="6110883"/>
            <a:ext cx="6392585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numerical operations essential for data processing.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79" y="4788575"/>
            <a:ext cx="559118" cy="5591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4979" y="5627251"/>
            <a:ext cx="2796064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GitHub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4979" y="6110883"/>
            <a:ext cx="6392585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collaborative code management and version control.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82836" y="7078266"/>
            <a:ext cx="1306472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Project Link: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Repository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698" y="647938"/>
            <a:ext cx="8685014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Timeline (12-13 Weeks)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20698" y="1849755"/>
            <a:ext cx="129890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follows a structured timeline to ensure timely completion and systematic progress.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20698" y="2488763"/>
            <a:ext cx="12989004" cy="5092779"/>
          </a:xfrm>
          <a:prstGeom prst="roundRect">
            <a:avLst>
              <a:gd name="adj" fmla="val 193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8318" y="2496383"/>
            <a:ext cx="12973764" cy="6717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62871" y="2644616"/>
            <a:ext cx="147327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1-2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3012638" y="2644616"/>
            <a:ext cx="406431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Collection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553444" y="2644616"/>
            <a:ext cx="60142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Scrape/API-call data from all platforms.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828318" y="3168134"/>
            <a:ext cx="12973764" cy="6717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62871" y="3316367"/>
            <a:ext cx="147327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3-4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3012638" y="3316367"/>
            <a:ext cx="406431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Preprocessing &amp; CSV Export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553444" y="3316367"/>
            <a:ext cx="60142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 text, remove noise, and save as CSV.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828318" y="3839885"/>
            <a:ext cx="12973764" cy="6717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62871" y="3988117"/>
            <a:ext cx="147327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5-6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3012638" y="3988117"/>
            <a:ext cx="406431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Exploratory Data Analysis (EDA)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7553444" y="3988117"/>
            <a:ext cx="60142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 trends and patterns in data.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828318" y="4511635"/>
            <a:ext cx="12973764" cy="10470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62871" y="4659868"/>
            <a:ext cx="147327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7-8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3012638" y="4659868"/>
            <a:ext cx="4064318" cy="750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 Engineering &amp; Model Selection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7553444" y="4659868"/>
            <a:ext cx="60142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 features (TF-IDF) and pick models.</a:t>
            </a:r>
            <a:endParaRPr lang="en-US" sz="1800" dirty="0"/>
          </a:p>
        </p:txBody>
      </p:sp>
      <p:sp>
        <p:nvSpPr>
          <p:cNvPr id="21" name="Shape 19"/>
          <p:cNvSpPr/>
          <p:nvPr/>
        </p:nvSpPr>
        <p:spPr>
          <a:xfrm>
            <a:off x="828318" y="5558671"/>
            <a:ext cx="12973764" cy="6717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62871" y="5706904"/>
            <a:ext cx="147327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9-10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3012638" y="5706904"/>
            <a:ext cx="406431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Training &amp; Tuning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7553444" y="5706904"/>
            <a:ext cx="60142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 clustering algorithms (e.g., K-Means).</a:t>
            </a:r>
            <a:endParaRPr lang="en-US" sz="1800" dirty="0"/>
          </a:p>
        </p:txBody>
      </p:sp>
      <p:sp>
        <p:nvSpPr>
          <p:cNvPr id="25" name="Shape 23"/>
          <p:cNvSpPr/>
          <p:nvPr/>
        </p:nvSpPr>
        <p:spPr>
          <a:xfrm>
            <a:off x="828318" y="6230422"/>
            <a:ext cx="12973764" cy="6717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62871" y="6378654"/>
            <a:ext cx="147327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11-12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3012638" y="6378654"/>
            <a:ext cx="406431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Visualization &amp; Trend Analysis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7553444" y="6378654"/>
            <a:ext cx="60142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insights and cluster visualizations.</a:t>
            </a:r>
            <a:endParaRPr lang="en-US" sz="1800" dirty="0"/>
          </a:p>
        </p:txBody>
      </p:sp>
      <p:sp>
        <p:nvSpPr>
          <p:cNvPr id="29" name="Shape 27"/>
          <p:cNvSpPr/>
          <p:nvPr/>
        </p:nvSpPr>
        <p:spPr>
          <a:xfrm>
            <a:off x="828318" y="6902172"/>
            <a:ext cx="12973764" cy="6717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62871" y="7050405"/>
            <a:ext cx="1473279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13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3012638" y="7050405"/>
            <a:ext cx="406431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 Report/Presentation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7553444" y="7050405"/>
            <a:ext cx="601420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Compile results and present findings.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808" y="585907"/>
            <a:ext cx="10051852" cy="665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Steps: Model Training &amp; Tuning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5808" y="1677829"/>
            <a:ext cx="13138785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Following data preprocessing and EDA, the next critical phase involves the development and refinement of our machine learning models. This stage is crucial for accurately identifying and clustering trending topics.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5808" y="2919055"/>
            <a:ext cx="6489502" cy="213003"/>
          </a:xfrm>
          <a:prstGeom prst="roundRect">
            <a:avLst>
              <a:gd name="adj" fmla="val 4201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58810" y="3345061"/>
            <a:ext cx="269533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58810" y="3805714"/>
            <a:ext cx="6063496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 meaningful features from the preprocessed text data, such as TF-IDF (Term Frequency-Inverse Document Frequency), to prepare it for machine learning algorithms.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95091" y="2599492"/>
            <a:ext cx="6489502" cy="213003"/>
          </a:xfrm>
          <a:prstGeom prst="roundRect">
            <a:avLst>
              <a:gd name="adj" fmla="val 4201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08094" y="3025497"/>
            <a:ext cx="26635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Selection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608094" y="3486150"/>
            <a:ext cx="6063496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Evaluate and select appropriate clustering models, such as K-Means, DBSCAN, or hierarchical clustering, based on the characteristics of our data and project objectives.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5808" y="5521047"/>
            <a:ext cx="6489502" cy="213003"/>
          </a:xfrm>
          <a:prstGeom prst="roundRect">
            <a:avLst>
              <a:gd name="adj" fmla="val 4201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58810" y="5947053"/>
            <a:ext cx="26635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Training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58810" y="6407706"/>
            <a:ext cx="6063496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 the chosen clustering algorithms using the prepared dataset to enable them to identify inherent patterns and groupings within the social media trends.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95091" y="5201483"/>
            <a:ext cx="6489502" cy="213003"/>
          </a:xfrm>
          <a:prstGeom prst="roundRect">
            <a:avLst>
              <a:gd name="adj" fmla="val 4201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08094" y="5627489"/>
            <a:ext cx="266354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Tuning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608094" y="6088142"/>
            <a:ext cx="6063496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 model parameters through techniques like cross-validation and grid search to enhance clustering performance and accuracy.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58359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 &amp; Next Steps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07169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is on track to deliver a robust solution for clustering social media trends. The systematic approach from data collection to model training and visualization ensures comprehensive analysis.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92954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are committed to providing valuable insights into social media dynamics. For more details and to track our progress, please visit our GitHub repository.</a:t>
            </a:r>
            <a:endParaRPr lang="en-US" sz="190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6392347"/>
            <a:ext cx="2075021" cy="6788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2025-07-07T21:05:38Z</dcterms:created>
  <dcterms:modified xsi:type="dcterms:W3CDTF">2025-07-07T21:05:38Z</dcterms:modified>
</cp:coreProperties>
</file>